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500" y="84"/>
      </p:cViewPr>
      <p:guideLst>
        <p:guide orient="horz" pos="2382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DF1E-178D-49F1-927B-A37FAEBF2175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2CEBF-55C8-4441-B5AF-7B42D3DCDAF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DF1E-178D-49F1-927B-A37FAEBF2175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2CEBF-55C8-4441-B5AF-7B42D3DCDAF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67112" y="334306"/>
            <a:ext cx="2812588" cy="71131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5639" y="334306"/>
            <a:ext cx="8263250" cy="71131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DF1E-178D-49F1-927B-A37FAEBF2175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2CEBF-55C8-4441-B5AF-7B42D3DCDAF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DF1E-178D-49F1-927B-A37FAEBF2175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2CEBF-55C8-4441-B5AF-7B42D3DCDAF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705" y="4858812"/>
            <a:ext cx="9089390" cy="1501751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705" y="3204786"/>
            <a:ext cx="9089390" cy="1654026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52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305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5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61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6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91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6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22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DF1E-178D-49F1-927B-A37FAEBF2175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2CEBF-55C8-4441-B5AF-7B42D3DCDAF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5639" y="1944575"/>
            <a:ext cx="5537918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41781" y="1944575"/>
            <a:ext cx="5537919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DF1E-178D-49F1-927B-A37FAEBF2175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2CEBF-55C8-4441-B5AF-7B42D3DCDAF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DF1E-178D-49F1-927B-A37FAEBF2175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2CEBF-55C8-4441-B5AF-7B42D3DCDAF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DF1E-178D-49F1-927B-A37FAEBF2175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2CEBF-55C8-4441-B5AF-7B42D3DCDAF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DF1E-178D-49F1-927B-A37FAEBF2175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2CEBF-55C8-4441-B5AF-7B42D3DCDAF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DF1E-178D-49F1-927B-A37FAEBF2175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2CEBF-55C8-4441-B5AF-7B42D3DCDAF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DF1E-178D-49F1-927B-A37FAEBF2175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2CEBF-55C8-4441-B5AF-7B42D3DCDAF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CDF1E-178D-49F1-927B-A37FAEBF2175}" type="datetimeFigureOut">
              <a:rPr lang="ko-KR" altLang="en-US" smtClean="0"/>
              <a:t>2022-07-06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2CEBF-55C8-4441-B5AF-7B42D3DCDAF2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Untitled-1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Untitled-1-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Untitled-1-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Untitled-1-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Untitled-1-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Untitled-1-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Untitled-1-1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Untitled-1-1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Untitled-1-1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Untitled-1-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Untitled-1-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Untitled-1-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Untitled-1-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Untitled-1-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Untitled-1-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Untitled-1-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Untitled-1-0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Untitled-1-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0</Words>
  <Application>Microsoft Office PowerPoint</Application>
  <PresentationFormat>사용자 지정</PresentationFormat>
  <Paragraphs>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821054726429</dc:creator>
  <cp:lastModifiedBy>이재욱</cp:lastModifiedBy>
  <cp:revision>1</cp:revision>
  <dcterms:created xsi:type="dcterms:W3CDTF">2021-07-16T03:05:23Z</dcterms:created>
  <dcterms:modified xsi:type="dcterms:W3CDTF">2022-07-06T06:46:29Z</dcterms:modified>
</cp:coreProperties>
</file>